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aliway" panose="02000500000000000000" pitchFamily="2" charset="0"/>
      <p:regular r:id="rId10"/>
    </p:embeddedFont>
    <p:embeddedFont>
      <p:font typeface="FAIRFAX" panose="02000000000000000000" pitchFamily="2" charset="0"/>
      <p:regular r:id="rId11"/>
      <p:bold r:id="rId12"/>
      <p:italic r:id="rId13"/>
    </p:embeddedFont>
    <p:embeddedFont>
      <p:font typeface="FAIRFAX" panose="02000000000000000000" pitchFamily="2" charset="0"/>
      <p:regular r:id="rId11"/>
      <p:bold r:id="rId12"/>
      <p:italic r:id="rId13"/>
    </p:embeddedFont>
    <p:embeddedFont>
      <p:font typeface="Genty Demo" pitchFamily="2" charset="77"/>
      <p:regular r:id="rId14"/>
    </p:embeddedFont>
    <p:embeddedFont>
      <p:font typeface="Village" panose="02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/>
    <p:restoredTop sz="94577"/>
  </p:normalViewPr>
  <p:slideViewPr>
    <p:cSldViewPr snapToGrid="0">
      <p:cViewPr varScale="1">
        <p:scale>
          <a:sx n="88" d="100"/>
          <a:sy n="88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B6C6-D90E-D92E-2890-D833C50F45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7543"/>
            <a:ext cx="9144000" cy="931001"/>
          </a:xfrm>
        </p:spPr>
        <p:txBody>
          <a:bodyPr anchor="t" anchorCtr="0">
            <a:normAutofit/>
          </a:bodyPr>
          <a:lstStyle>
            <a:lvl1pPr algn="l">
              <a:defRPr sz="6000"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0789386-8AFD-1D30-ABD9-25161CD3B15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 rot="5400000">
            <a:off x="-2016125" y="3354676"/>
            <a:ext cx="4794249" cy="310575"/>
          </a:xfrm>
        </p:spPr>
        <p:txBody>
          <a:bodyPr wrap="square" anchor="b">
            <a:spAutoFit/>
          </a:bodyPr>
          <a:lstStyle>
            <a:lvl1pPr marL="0" indent="0" algn="ctr">
              <a:buNone/>
              <a:defRPr sz="1800" b="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361DAF-AB9E-729E-CDD4-A7B30027625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 rot="5400000">
            <a:off x="9413876" y="3273712"/>
            <a:ext cx="4794249" cy="310575"/>
          </a:xfrm>
        </p:spPr>
        <p:txBody>
          <a:bodyPr wrap="square" anchor="b">
            <a:spAutoFit/>
          </a:bodyPr>
          <a:lstStyle>
            <a:lvl1pPr marL="0" indent="0" algn="ctr">
              <a:buNone/>
              <a:defRPr sz="1800" b="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100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1DFFA98-F354-A600-B49D-D591E6343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9" b="64590"/>
          <a:stretch/>
        </p:blipFill>
        <p:spPr>
          <a:xfrm>
            <a:off x="0" y="-4763"/>
            <a:ext cx="12192000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1DFFA98-F354-A600-B49D-D591E6343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9" b="64590"/>
          <a:stretch/>
        </p:blipFill>
        <p:spPr>
          <a:xfrm>
            <a:off x="0" y="-4763"/>
            <a:ext cx="12192000" cy="6862763"/>
          </a:xfrm>
          <a:prstGeom prst="rect">
            <a:avLst/>
          </a:prstGeom>
        </p:spPr>
      </p:pic>
      <p:pic>
        <p:nvPicPr>
          <p:cNvPr id="14" name="Picture 13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77A531F8-08A3-07F9-5BF6-DEDBF047F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170"/>
          <a:stretch/>
        </p:blipFill>
        <p:spPr>
          <a:xfrm rot="16200000">
            <a:off x="2903961" y="-558083"/>
            <a:ext cx="6384075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637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FD31834-9ED7-B753-A025-19F666C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434" b="29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48B8808F-4307-0CBD-5BDF-66C943F58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341" r="43830"/>
          <a:stretch/>
        </p:blipFill>
        <p:spPr>
          <a:xfrm rot="16200000">
            <a:off x="2903965" y="-1032007"/>
            <a:ext cx="6384074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31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F21600D2-A8AF-FF86-4FC0-42485384D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98" t="18552" r="-2789" b="13544"/>
          <a:stretch/>
        </p:blipFill>
        <p:spPr>
          <a:xfrm>
            <a:off x="-1" y="-1"/>
            <a:ext cx="7881257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041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377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D7A8DCD0-5C47-CB3F-CBD9-075A18E45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90" r="10468" b="14603"/>
          <a:stretch/>
        </p:blipFill>
        <p:spPr>
          <a:xfrm>
            <a:off x="5301342" y="0"/>
            <a:ext cx="68906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28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7C52701B-91FF-D467-841E-D92D015C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51" t="12459" b="16589"/>
          <a:stretch/>
        </p:blipFill>
        <p:spPr>
          <a:xfrm>
            <a:off x="0" y="0"/>
            <a:ext cx="7384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280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57393938-0A84-CD98-AE74-91E5D1C00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49" r="15943" b="18850"/>
          <a:stretch/>
        </p:blipFill>
        <p:spPr>
          <a:xfrm>
            <a:off x="4904103" y="-1"/>
            <a:ext cx="7287897" cy="6857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799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blue hair&#10;&#10;Description automatically generated with medium confidence">
            <a:extLst>
              <a:ext uri="{FF2B5EF4-FFF2-40B4-BE49-F238E27FC236}">
                <a16:creationId xmlns:a16="http://schemas.microsoft.com/office/drawing/2014/main" id="{CD20388E-6643-5C60-8A5B-E756BB57EE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13" t="11163" r="7910" b="13222"/>
          <a:stretch/>
        </p:blipFill>
        <p:spPr>
          <a:xfrm>
            <a:off x="0" y="-1"/>
            <a:ext cx="6133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4C280-AB22-6B7D-E56E-CB5A46C8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6113" y="2967334"/>
            <a:ext cx="5240565" cy="923330"/>
          </a:xfrm>
        </p:spPr>
        <p:txBody>
          <a:bodyPr wrap="square" anchor="ctr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9647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314CF-334E-9B95-5AA0-6DAA5DDD29F2}"/>
              </a:ext>
            </a:extLst>
          </p:cNvPr>
          <p:cNvSpPr/>
          <p:nvPr userDrawn="1"/>
        </p:nvSpPr>
        <p:spPr>
          <a:xfrm>
            <a:off x="157316" y="136525"/>
            <a:ext cx="11877368" cy="6583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CB182-0A0A-51DB-9E72-FC4FE50D241E}"/>
              </a:ext>
            </a:extLst>
          </p:cNvPr>
          <p:cNvSpPr/>
          <p:nvPr userDrawn="1"/>
        </p:nvSpPr>
        <p:spPr>
          <a:xfrm>
            <a:off x="296193" y="1746045"/>
            <a:ext cx="11599608" cy="154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D67503-FDFE-F0CB-5711-C6EBDBDA1215}"/>
              </a:ext>
            </a:extLst>
          </p:cNvPr>
          <p:cNvSpPr/>
          <p:nvPr userDrawn="1"/>
        </p:nvSpPr>
        <p:spPr>
          <a:xfrm>
            <a:off x="296193" y="6442527"/>
            <a:ext cx="11599608" cy="154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CF690D-0B36-812A-AAE7-8D1D1C042BF1}"/>
              </a:ext>
            </a:extLst>
          </p:cNvPr>
          <p:cNvGrpSpPr/>
          <p:nvPr userDrawn="1"/>
        </p:nvGrpSpPr>
        <p:grpSpPr>
          <a:xfrm>
            <a:off x="296193" y="2641189"/>
            <a:ext cx="11591008" cy="3080776"/>
            <a:chOff x="296193" y="2589161"/>
            <a:chExt cx="11591008" cy="30807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1D8DB-3E80-5A56-21AE-1011FA33A6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2589161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DDE039-A917-3208-A79A-F9239A4DCE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3359355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FA6228-EC7F-340B-90DA-B4A263FDDF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4129549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A8C040-9290-6A5B-25E5-CA7B0357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4899743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1DAE05-118E-3149-6FC8-91352163E4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6193" y="5669937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9BD7CF-D337-584F-2210-A234EE5D4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2589161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E3BF62-626F-6747-86D1-0007A8FA4B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3359355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5C807D-8AE0-2AC1-54B2-26C1A64841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4129549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D11D45-D0E4-5568-0884-CB3C386751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4899743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F68B5D-A5A4-5B4D-95DC-7D6F6179DF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15213" y="5669937"/>
              <a:ext cx="5671988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CD037000-2867-A195-2507-B2293CB3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193" y="132509"/>
            <a:ext cx="11591008" cy="1325563"/>
          </a:xfrm>
        </p:spPr>
        <p:txBody>
          <a:bodyPr anchor="t">
            <a:noAutofit/>
          </a:bodyPr>
          <a:lstStyle>
            <a:lvl1pPr>
              <a:defRPr kumimoji="0" lang="en-GB" sz="7200" b="1" i="0" u="none" strike="noStrike" kern="1200" cap="none" spc="0" normalizeH="0" baseline="0" dirty="0">
                <a:ln>
                  <a:noFill/>
                </a:ln>
                <a:solidFill>
                  <a:srgbClr val="3533BD"/>
                </a:solidFill>
                <a:effectLst/>
                <a:uLnTx/>
                <a:uFillTx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Nutrition Facts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B055F4A-92F1-5F67-B796-6E97C176BF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7594" y="1182901"/>
            <a:ext cx="11599607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Serving size: 1 cookie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19A6F84-1EA7-138F-760A-45E2F92A56B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87594" y="1985407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AE67F5B-5AAA-1358-BBE7-4001BA8CE63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7593" y="2748735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6A597F2-6CD2-0B4C-5ACE-A2347A746ED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7593" y="3512063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0BA956-5D0B-8D3E-95EA-032F244687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87593" y="4275391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BC6353-2F60-CF56-EDDA-776B9AA8EC6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87593" y="503871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6607312-B0C3-2094-5905-113F470A712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87593" y="580204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4F028C-55E5-C22F-7554-D679E4F7C9A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32420" y="1985407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58B30BF-3C40-ED09-EA2F-9D22109401B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32419" y="2748735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4B91862-F34A-99B5-24E1-8D9C4B28CB3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232419" y="3512063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0E1A8D2-0D0F-3093-D46B-29C5ADBC9CC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32419" y="4275391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C873E0F-27FB-BF05-8997-D8D3D883293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232419" y="503871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44F2A73-A05C-ED64-81BD-AFB6BEA3BC3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232419" y="5802049"/>
            <a:ext cx="5671989" cy="590931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37426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832BA-53C9-8F57-ED63-0D81F5C9FA7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24993" y="1158649"/>
            <a:ext cx="5038015" cy="2705780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4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6A50450-07EC-29B6-483D-F2B700551D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4993" y="614363"/>
            <a:ext cx="5038015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 i="1" u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B88F978-6C96-31A2-6531-E3A42C60E8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991" y="1158649"/>
            <a:ext cx="5038015" cy="2705780"/>
          </a:xfrm>
        </p:spPr>
        <p:txBody>
          <a:bodyPr wrap="square" anchor="t" anchorCtr="0">
            <a:normAutofit/>
          </a:bodyPr>
          <a:lstStyle>
            <a:lvl1pPr marL="0" indent="0">
              <a:buNone/>
              <a:defRPr sz="4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921DB2-1EEB-0254-CC6A-3717C0C246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8991" y="614363"/>
            <a:ext cx="5038015" cy="424732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 i="1" u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07182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E546C-9223-261F-7A5B-42AC255B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AFBBA-293B-F73A-8E6C-45FEDAB7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9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64" r:id="rId4"/>
    <p:sldLayoutId id="2147483663" r:id="rId5"/>
    <p:sldLayoutId id="2147483666" r:id="rId6"/>
    <p:sldLayoutId id="2147483665" r:id="rId7"/>
    <p:sldLayoutId id="2147483660" r:id="rId8"/>
    <p:sldLayoutId id="2147483653" r:id="rId9"/>
    <p:sldLayoutId id="2147483656" r:id="rId10"/>
    <p:sldLayoutId id="2147483662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0EDAE2-4F5A-9EAB-44CC-53D15B6B429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 rot="5400000">
            <a:off x="-2016125" y="3339147"/>
            <a:ext cx="4794249" cy="341632"/>
          </a:xfrm>
        </p:spPr>
        <p:txBody>
          <a:bodyPr/>
          <a:lstStyle/>
          <a:p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36F204-CD09-E8B9-44C2-0270A5F9CE2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 rot="5400000">
            <a:off x="9413876" y="3258183"/>
            <a:ext cx="4794249" cy="341632"/>
          </a:xfrm>
        </p:spPr>
        <p:txBody>
          <a:bodyPr/>
          <a:lstStyle/>
          <a:p>
            <a:r>
              <a:rPr lang="en-GB" dirty="0" err="1"/>
              <a:t>NewJeans</a:t>
            </a:r>
            <a:r>
              <a:rPr lang="en-GB" dirty="0"/>
              <a:t> PowerPoint template by @</a:t>
            </a:r>
            <a:r>
              <a:rPr lang="en-GB" dirty="0" err="1"/>
              <a:t>dstoryco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C5E2F-9F52-C5E6-9497-526FC8DFC287}"/>
              </a:ext>
            </a:extLst>
          </p:cNvPr>
          <p:cNvGrpSpPr/>
          <p:nvPr/>
        </p:nvGrpSpPr>
        <p:grpSpPr>
          <a:xfrm>
            <a:off x="1524000" y="-680486"/>
            <a:ext cx="9524214" cy="2446357"/>
            <a:chOff x="1524000" y="714681"/>
            <a:chExt cx="9524214" cy="2446357"/>
          </a:xfrm>
        </p:grpSpPr>
        <p:sp>
          <p:nvSpPr>
            <p:cNvPr id="18" name="Title 5">
              <a:extLst>
                <a:ext uri="{FF2B5EF4-FFF2-40B4-BE49-F238E27FC236}">
                  <a16:creationId xmlns:a16="http://schemas.microsoft.com/office/drawing/2014/main" id="{C070CF1E-9CEA-9980-8284-87A836351711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C44A58-E1AE-E6EA-2342-FAFED5EB5B4D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6996BA-6241-6603-18C6-EB1C749109AA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48F4AA-9440-82CF-183E-A479A856B3ED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F4A011-E2A6-F406-B865-D1F4C17A02A8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1C4979-A25D-8C54-0054-C712E5CCDD26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A3137-63C4-5CAE-F1CD-E436FBEC693A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8F3990-309B-245D-BA14-F3BADB29C976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72E89E-AD9C-92FA-2274-0CBCD4450163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3F0E25-8DB2-571C-B280-39EAF84B0519}"/>
              </a:ext>
            </a:extLst>
          </p:cNvPr>
          <p:cNvGrpSpPr/>
          <p:nvPr/>
        </p:nvGrpSpPr>
        <p:grpSpPr>
          <a:xfrm>
            <a:off x="1524000" y="1303224"/>
            <a:ext cx="9524214" cy="2446357"/>
            <a:chOff x="1524000" y="714681"/>
            <a:chExt cx="9524214" cy="2446357"/>
          </a:xfrm>
        </p:grpSpPr>
        <p:sp>
          <p:nvSpPr>
            <p:cNvPr id="53" name="Title 5">
              <a:extLst>
                <a:ext uri="{FF2B5EF4-FFF2-40B4-BE49-F238E27FC236}">
                  <a16:creationId xmlns:a16="http://schemas.microsoft.com/office/drawing/2014/main" id="{39F5942C-AFE2-969F-5999-EDC6912C2CC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E920D3-98AC-DC1F-244A-EA2BBA533AA1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9210A2-3F10-5045-D3E7-415D05135329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5DF1B4-DBBF-7D00-3941-F9F2D4A57203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79BFFD-E2AB-51D1-045C-3A9B97CC1890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2AB8BC-0660-BD74-1B34-A7D59DBBE067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C5D5AF-ECC3-250D-E3D8-54D37F5D8FDD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336260-558B-767D-EEBD-B97EFA7C5B7C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438CBE-C0BA-D2F0-54CB-C41B677876FD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AC7CFC-1EB9-2CA4-11D7-B56D89B9F629}"/>
              </a:ext>
            </a:extLst>
          </p:cNvPr>
          <p:cNvGrpSpPr/>
          <p:nvPr/>
        </p:nvGrpSpPr>
        <p:grpSpPr>
          <a:xfrm>
            <a:off x="1524000" y="3286934"/>
            <a:ext cx="9524214" cy="2446357"/>
            <a:chOff x="1524000" y="714681"/>
            <a:chExt cx="9524214" cy="2446357"/>
          </a:xfrm>
        </p:grpSpPr>
        <p:sp>
          <p:nvSpPr>
            <p:cNvPr id="63" name="Title 5">
              <a:extLst>
                <a:ext uri="{FF2B5EF4-FFF2-40B4-BE49-F238E27FC236}">
                  <a16:creationId xmlns:a16="http://schemas.microsoft.com/office/drawing/2014/main" id="{AB56F52C-8EA6-FC27-1B77-F80CD4FB34DE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D017CEC-1A2C-0235-E749-4F8760F8D21B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12A2F0E-DA2E-B71E-6C4B-1614243AF037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710B04-F0D1-229A-3DE6-43DE2AC1255B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26B2C3-B45B-DC5B-C437-C28E8AF1A74A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0C4B3B-17D3-7BE5-1B5B-D68D84E1C86A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368BF3-DDAF-CAC7-478D-9B499574D664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183D1B-6E92-55CB-0847-1E7C98A9AF01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65D86E8-DA04-2CDC-1B78-00F14BED1B75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A26F91E-93F2-C7D3-71DF-C79868BA0DF7}"/>
              </a:ext>
            </a:extLst>
          </p:cNvPr>
          <p:cNvGrpSpPr/>
          <p:nvPr/>
        </p:nvGrpSpPr>
        <p:grpSpPr>
          <a:xfrm>
            <a:off x="1524000" y="5270643"/>
            <a:ext cx="9524214" cy="2446357"/>
            <a:chOff x="1524000" y="714681"/>
            <a:chExt cx="9524214" cy="2446357"/>
          </a:xfrm>
        </p:grpSpPr>
        <p:sp>
          <p:nvSpPr>
            <p:cNvPr id="73" name="Title 5">
              <a:extLst>
                <a:ext uri="{FF2B5EF4-FFF2-40B4-BE49-F238E27FC236}">
                  <a16:creationId xmlns:a16="http://schemas.microsoft.com/office/drawing/2014/main" id="{4F1807AA-08B0-1033-D602-D4322CC5AA6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266"/>
              <a:ext cx="9524214" cy="182453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0" i="0" kern="12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GB" sz="8000" dirty="0"/>
                <a:t>The be</a:t>
              </a:r>
              <a:r>
                <a:rPr lang="en-GB" sz="8000" dirty="0">
                  <a:solidFill>
                    <a:schemeClr val="bg1"/>
                  </a:solidFill>
                </a:rPr>
                <a:t>s</a:t>
              </a:r>
              <a:r>
                <a:rPr lang="en-GB" sz="8000" dirty="0"/>
                <a:t>t </a:t>
              </a:r>
              <a:r>
                <a:rPr lang="en-GB" sz="8000" dirty="0">
                  <a:solidFill>
                    <a:schemeClr val="bg1"/>
                  </a:solidFill>
                </a:rPr>
                <a:t>c</a:t>
              </a:r>
              <a:r>
                <a:rPr lang="en-GB" sz="8000" dirty="0"/>
                <a:t>hoc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late chi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 c</a:t>
              </a:r>
              <a:r>
                <a:rPr lang="en-GB" sz="8000" dirty="0">
                  <a:solidFill>
                    <a:schemeClr val="bg1"/>
                  </a:solidFill>
                </a:rPr>
                <a:t>o</a:t>
              </a:r>
              <a:r>
                <a:rPr lang="en-GB" sz="8000" dirty="0"/>
                <a:t>oki</a:t>
              </a:r>
              <a:r>
                <a:rPr lang="en-GB" sz="8000" dirty="0">
                  <a:solidFill>
                    <a:schemeClr val="bg1"/>
                  </a:solidFill>
                </a:rPr>
                <a:t>e</a:t>
              </a:r>
              <a:r>
                <a:rPr lang="en-GB" sz="8000" dirty="0"/>
                <a:t> </a:t>
              </a:r>
              <a:r>
                <a:rPr lang="en-GB" sz="8000" dirty="0">
                  <a:solidFill>
                    <a:schemeClr val="bg1"/>
                  </a:solidFill>
                </a:rPr>
                <a:t>r</a:t>
              </a:r>
              <a:r>
                <a:rPr lang="en-GB" sz="8000" dirty="0"/>
                <a:t>eci</a:t>
              </a:r>
              <a:r>
                <a:rPr lang="en-GB" sz="8000" dirty="0">
                  <a:solidFill>
                    <a:schemeClr val="bg1"/>
                  </a:solidFill>
                </a:rPr>
                <a:t>p</a:t>
              </a:r>
              <a:r>
                <a:rPr lang="en-GB" sz="8000" dirty="0"/>
                <a:t>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F14D8C-6A61-A30C-0EA4-EF720100270A}"/>
                </a:ext>
              </a:extLst>
            </p:cNvPr>
            <p:cNvSpPr txBox="1"/>
            <p:nvPr/>
          </p:nvSpPr>
          <p:spPr>
            <a:xfrm>
              <a:off x="4719685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174287-2AC6-E3F7-B819-C423645463D1}"/>
                </a:ext>
              </a:extLst>
            </p:cNvPr>
            <p:cNvSpPr txBox="1"/>
            <p:nvPr/>
          </p:nvSpPr>
          <p:spPr>
            <a:xfrm>
              <a:off x="5920817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c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B8088C-5D42-6BA4-620E-2B82E967FD25}"/>
                </a:ext>
              </a:extLst>
            </p:cNvPr>
            <p:cNvSpPr txBox="1"/>
            <p:nvPr/>
          </p:nvSpPr>
          <p:spPr>
            <a:xfrm>
              <a:off x="8252378" y="714681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EF1142C-D9B6-922F-DC95-4C42A4488264}"/>
                </a:ext>
              </a:extLst>
            </p:cNvPr>
            <p:cNvSpPr txBox="1"/>
            <p:nvPr/>
          </p:nvSpPr>
          <p:spPr>
            <a:xfrm>
              <a:off x="2992225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37735F-2FC9-B090-CF88-DD8223C1411F}"/>
                </a:ext>
              </a:extLst>
            </p:cNvPr>
            <p:cNvSpPr txBox="1"/>
            <p:nvPr/>
          </p:nvSpPr>
          <p:spPr>
            <a:xfrm>
              <a:off x="441802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o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212D80-59F8-2C50-6B77-6F4F91298910}"/>
                </a:ext>
              </a:extLst>
            </p:cNvPr>
            <p:cNvSpPr txBox="1"/>
            <p:nvPr/>
          </p:nvSpPr>
          <p:spPr>
            <a:xfrm>
              <a:off x="6396083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DD611F-CB72-225B-60F3-DEFB65EFE330}"/>
                </a:ext>
              </a:extLst>
            </p:cNvPr>
            <p:cNvSpPr txBox="1"/>
            <p:nvPr/>
          </p:nvSpPr>
          <p:spPr>
            <a:xfrm>
              <a:off x="7121949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r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C64E33-BFE8-FFA0-7796-687B156D3C58}"/>
                </a:ext>
              </a:extLst>
            </p:cNvPr>
            <p:cNvSpPr txBox="1"/>
            <p:nvPr/>
          </p:nvSpPr>
          <p:spPr>
            <a:xfrm>
              <a:off x="9006778" y="1574065"/>
              <a:ext cx="655163" cy="1586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GB" sz="10200" i="1" dirty="0">
                  <a:solidFill>
                    <a:schemeClr val="accent1"/>
                  </a:solidFill>
                  <a:latin typeface="Fairfax" panose="02000000000000000000" pitchFamily="2" charset="0"/>
                  <a:ea typeface="Fairfax" panose="02000000000000000000" pitchFamily="2" charset="0"/>
                  <a:cs typeface="Fairfax" panose="02000000000000000000" pitchFamily="2" charset="0"/>
                </a:rPr>
                <a:t>p</a:t>
              </a:r>
            </a:p>
          </p:txBody>
        </p:sp>
      </p:grpSp>
      <p:pic>
        <p:nvPicPr>
          <p:cNvPr id="84" name="Picture 8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A2F746D-1898-BFC4-F97D-A7A0E4E44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2791" y="3477746"/>
            <a:ext cx="3692580" cy="3157325"/>
          </a:xfrm>
          <a:prstGeom prst="rect">
            <a:avLst/>
          </a:prstGeom>
        </p:spPr>
      </p:pic>
      <p:sp>
        <p:nvSpPr>
          <p:cNvPr id="85" name="Freeform 84">
            <a:extLst>
              <a:ext uri="{FF2B5EF4-FFF2-40B4-BE49-F238E27FC236}">
                <a16:creationId xmlns:a16="http://schemas.microsoft.com/office/drawing/2014/main" id="{C60464FA-26B7-ECB0-4CBD-6BFAF6FB918A}"/>
              </a:ext>
            </a:extLst>
          </p:cNvPr>
          <p:cNvSpPr/>
          <p:nvPr/>
        </p:nvSpPr>
        <p:spPr>
          <a:xfrm>
            <a:off x="712877" y="434335"/>
            <a:ext cx="3669799" cy="2138753"/>
          </a:xfrm>
          <a:custGeom>
            <a:avLst/>
            <a:gdLst>
              <a:gd name="connsiteX0" fmla="*/ 2413591 w 7251404"/>
              <a:gd name="connsiteY0" fmla="*/ 850605 h 5454503"/>
              <a:gd name="connsiteX1" fmla="*/ 2477386 w 7251404"/>
              <a:gd name="connsiteY1" fmla="*/ 244549 h 5454503"/>
              <a:gd name="connsiteX2" fmla="*/ 3072809 w 7251404"/>
              <a:gd name="connsiteY2" fmla="*/ 691117 h 5454503"/>
              <a:gd name="connsiteX3" fmla="*/ 3381153 w 7251404"/>
              <a:gd name="connsiteY3" fmla="*/ 63796 h 5454503"/>
              <a:gd name="connsiteX4" fmla="*/ 3753293 w 7251404"/>
              <a:gd name="connsiteY4" fmla="*/ 531628 h 5454503"/>
              <a:gd name="connsiteX5" fmla="*/ 4274288 w 7251404"/>
              <a:gd name="connsiteY5" fmla="*/ 0 h 5454503"/>
              <a:gd name="connsiteX6" fmla="*/ 4540102 w 7251404"/>
              <a:gd name="connsiteY6" fmla="*/ 606056 h 5454503"/>
              <a:gd name="connsiteX7" fmla="*/ 5156791 w 7251404"/>
              <a:gd name="connsiteY7" fmla="*/ 106326 h 5454503"/>
              <a:gd name="connsiteX8" fmla="*/ 5188688 w 7251404"/>
              <a:gd name="connsiteY8" fmla="*/ 776177 h 5454503"/>
              <a:gd name="connsiteX9" fmla="*/ 5964865 w 7251404"/>
              <a:gd name="connsiteY9" fmla="*/ 446568 h 5454503"/>
              <a:gd name="connsiteX10" fmla="*/ 5773479 w 7251404"/>
              <a:gd name="connsiteY10" fmla="*/ 935665 h 5454503"/>
              <a:gd name="connsiteX11" fmla="*/ 6379535 w 7251404"/>
              <a:gd name="connsiteY11" fmla="*/ 829340 h 5454503"/>
              <a:gd name="connsiteX12" fmla="*/ 6262577 w 7251404"/>
              <a:gd name="connsiteY12" fmla="*/ 1424763 h 5454503"/>
              <a:gd name="connsiteX13" fmla="*/ 6974958 w 7251404"/>
              <a:gd name="connsiteY13" fmla="*/ 1446028 h 5454503"/>
              <a:gd name="connsiteX14" fmla="*/ 6613451 w 7251404"/>
              <a:gd name="connsiteY14" fmla="*/ 1956391 h 5454503"/>
              <a:gd name="connsiteX15" fmla="*/ 7251404 w 7251404"/>
              <a:gd name="connsiteY15" fmla="*/ 2052084 h 5454503"/>
              <a:gd name="connsiteX16" fmla="*/ 6496493 w 7251404"/>
              <a:gd name="connsiteY16" fmla="*/ 2488019 h 5454503"/>
              <a:gd name="connsiteX17" fmla="*/ 7208874 w 7251404"/>
              <a:gd name="connsiteY17" fmla="*/ 2764465 h 5454503"/>
              <a:gd name="connsiteX18" fmla="*/ 6443330 w 7251404"/>
              <a:gd name="connsiteY18" fmla="*/ 2998382 h 5454503"/>
              <a:gd name="connsiteX19" fmla="*/ 6943060 w 7251404"/>
              <a:gd name="connsiteY19" fmla="*/ 3434317 h 5454503"/>
              <a:gd name="connsiteX20" fmla="*/ 6145618 w 7251404"/>
              <a:gd name="connsiteY20" fmla="*/ 3540642 h 5454503"/>
              <a:gd name="connsiteX21" fmla="*/ 6517758 w 7251404"/>
              <a:gd name="connsiteY21" fmla="*/ 4072270 h 5454503"/>
              <a:gd name="connsiteX22" fmla="*/ 5635256 w 7251404"/>
              <a:gd name="connsiteY22" fmla="*/ 4008475 h 5454503"/>
              <a:gd name="connsiteX23" fmla="*/ 5869172 w 7251404"/>
              <a:gd name="connsiteY23" fmla="*/ 4603898 h 5454503"/>
              <a:gd name="connsiteX24" fmla="*/ 5061098 w 7251404"/>
              <a:gd name="connsiteY24" fmla="*/ 4391247 h 5454503"/>
              <a:gd name="connsiteX25" fmla="*/ 5071730 w 7251404"/>
              <a:gd name="connsiteY25" fmla="*/ 5018568 h 5454503"/>
              <a:gd name="connsiteX26" fmla="*/ 4444409 w 7251404"/>
              <a:gd name="connsiteY26" fmla="*/ 4720856 h 5454503"/>
              <a:gd name="connsiteX27" fmla="*/ 4199860 w 7251404"/>
              <a:gd name="connsiteY27" fmla="*/ 5369442 h 5454503"/>
              <a:gd name="connsiteX28" fmla="*/ 3700130 w 7251404"/>
              <a:gd name="connsiteY28" fmla="*/ 4869712 h 5454503"/>
              <a:gd name="connsiteX29" fmla="*/ 3285460 w 7251404"/>
              <a:gd name="connsiteY29" fmla="*/ 5454503 h 5454503"/>
              <a:gd name="connsiteX30" fmla="*/ 2998381 w 7251404"/>
              <a:gd name="connsiteY30" fmla="*/ 4901610 h 5454503"/>
              <a:gd name="connsiteX31" fmla="*/ 2349795 w 7251404"/>
              <a:gd name="connsiteY31" fmla="*/ 5369442 h 5454503"/>
              <a:gd name="connsiteX32" fmla="*/ 2296632 w 7251404"/>
              <a:gd name="connsiteY32" fmla="*/ 4784651 h 5454503"/>
              <a:gd name="connsiteX33" fmla="*/ 1531088 w 7251404"/>
              <a:gd name="connsiteY33" fmla="*/ 5188689 h 5454503"/>
              <a:gd name="connsiteX34" fmla="*/ 1733107 w 7251404"/>
              <a:gd name="connsiteY34" fmla="*/ 4550735 h 5454503"/>
              <a:gd name="connsiteX35" fmla="*/ 903767 w 7251404"/>
              <a:gd name="connsiteY35" fmla="*/ 4848447 h 5454503"/>
              <a:gd name="connsiteX36" fmla="*/ 1158949 w 7251404"/>
              <a:gd name="connsiteY36" fmla="*/ 4199861 h 5454503"/>
              <a:gd name="connsiteX37" fmla="*/ 393404 w 7251404"/>
              <a:gd name="connsiteY37" fmla="*/ 4263656 h 5454503"/>
              <a:gd name="connsiteX38" fmla="*/ 893135 w 7251404"/>
              <a:gd name="connsiteY38" fmla="*/ 3753293 h 5454503"/>
              <a:gd name="connsiteX39" fmla="*/ 31898 w 7251404"/>
              <a:gd name="connsiteY39" fmla="*/ 3742661 h 5454503"/>
              <a:gd name="connsiteX40" fmla="*/ 733646 w 7251404"/>
              <a:gd name="connsiteY40" fmla="*/ 3200400 h 5454503"/>
              <a:gd name="connsiteX41" fmla="*/ 0 w 7251404"/>
              <a:gd name="connsiteY41" fmla="*/ 3051544 h 5454503"/>
              <a:gd name="connsiteX42" fmla="*/ 744279 w 7251404"/>
              <a:gd name="connsiteY42" fmla="*/ 2721935 h 5454503"/>
              <a:gd name="connsiteX43" fmla="*/ 85060 w 7251404"/>
              <a:gd name="connsiteY43" fmla="*/ 2371061 h 5454503"/>
              <a:gd name="connsiteX44" fmla="*/ 956930 w 7251404"/>
              <a:gd name="connsiteY44" fmla="*/ 2158410 h 5454503"/>
              <a:gd name="connsiteX45" fmla="*/ 435935 w 7251404"/>
              <a:gd name="connsiteY45" fmla="*/ 1701210 h 5454503"/>
              <a:gd name="connsiteX46" fmla="*/ 1275907 w 7251404"/>
              <a:gd name="connsiteY46" fmla="*/ 1658679 h 5454503"/>
              <a:gd name="connsiteX47" fmla="*/ 935665 w 7251404"/>
              <a:gd name="connsiteY47" fmla="*/ 1063256 h 5454503"/>
              <a:gd name="connsiteX48" fmla="*/ 1775637 w 7251404"/>
              <a:gd name="connsiteY48" fmla="*/ 1222744 h 5454503"/>
              <a:gd name="connsiteX49" fmla="*/ 1616149 w 7251404"/>
              <a:gd name="connsiteY49" fmla="*/ 563526 h 5454503"/>
              <a:gd name="connsiteX50" fmla="*/ 2413591 w 7251404"/>
              <a:gd name="connsiteY50" fmla="*/ 850605 h 545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251404" h="5454503">
                <a:moveTo>
                  <a:pt x="2413591" y="850605"/>
                </a:moveTo>
                <a:lnTo>
                  <a:pt x="2477386" y="244549"/>
                </a:lnTo>
                <a:lnTo>
                  <a:pt x="3072809" y="691117"/>
                </a:lnTo>
                <a:lnTo>
                  <a:pt x="3381153" y="63796"/>
                </a:lnTo>
                <a:lnTo>
                  <a:pt x="3753293" y="531628"/>
                </a:lnTo>
                <a:lnTo>
                  <a:pt x="4274288" y="0"/>
                </a:lnTo>
                <a:lnTo>
                  <a:pt x="4540102" y="606056"/>
                </a:lnTo>
                <a:lnTo>
                  <a:pt x="5156791" y="106326"/>
                </a:lnTo>
                <a:lnTo>
                  <a:pt x="5188688" y="776177"/>
                </a:lnTo>
                <a:lnTo>
                  <a:pt x="5964865" y="446568"/>
                </a:lnTo>
                <a:lnTo>
                  <a:pt x="5773479" y="935665"/>
                </a:lnTo>
                <a:lnTo>
                  <a:pt x="6379535" y="829340"/>
                </a:lnTo>
                <a:lnTo>
                  <a:pt x="6262577" y="1424763"/>
                </a:lnTo>
                <a:lnTo>
                  <a:pt x="6974958" y="1446028"/>
                </a:lnTo>
                <a:lnTo>
                  <a:pt x="6613451" y="1956391"/>
                </a:lnTo>
                <a:lnTo>
                  <a:pt x="7251404" y="2052084"/>
                </a:lnTo>
                <a:lnTo>
                  <a:pt x="6496493" y="2488019"/>
                </a:lnTo>
                <a:lnTo>
                  <a:pt x="7208874" y="2764465"/>
                </a:lnTo>
                <a:lnTo>
                  <a:pt x="6443330" y="2998382"/>
                </a:lnTo>
                <a:lnTo>
                  <a:pt x="6943060" y="3434317"/>
                </a:lnTo>
                <a:lnTo>
                  <a:pt x="6145618" y="3540642"/>
                </a:lnTo>
                <a:lnTo>
                  <a:pt x="6517758" y="4072270"/>
                </a:lnTo>
                <a:lnTo>
                  <a:pt x="5635256" y="4008475"/>
                </a:lnTo>
                <a:lnTo>
                  <a:pt x="5869172" y="4603898"/>
                </a:lnTo>
                <a:lnTo>
                  <a:pt x="5061098" y="4391247"/>
                </a:lnTo>
                <a:lnTo>
                  <a:pt x="5071730" y="5018568"/>
                </a:lnTo>
                <a:lnTo>
                  <a:pt x="4444409" y="4720856"/>
                </a:lnTo>
                <a:lnTo>
                  <a:pt x="4199860" y="5369442"/>
                </a:lnTo>
                <a:lnTo>
                  <a:pt x="3700130" y="4869712"/>
                </a:lnTo>
                <a:lnTo>
                  <a:pt x="3285460" y="5454503"/>
                </a:lnTo>
                <a:lnTo>
                  <a:pt x="2998381" y="4901610"/>
                </a:lnTo>
                <a:lnTo>
                  <a:pt x="2349795" y="5369442"/>
                </a:lnTo>
                <a:lnTo>
                  <a:pt x="2296632" y="4784651"/>
                </a:lnTo>
                <a:lnTo>
                  <a:pt x="1531088" y="5188689"/>
                </a:lnTo>
                <a:lnTo>
                  <a:pt x="1733107" y="4550735"/>
                </a:lnTo>
                <a:lnTo>
                  <a:pt x="903767" y="4848447"/>
                </a:lnTo>
                <a:lnTo>
                  <a:pt x="1158949" y="4199861"/>
                </a:lnTo>
                <a:lnTo>
                  <a:pt x="393404" y="4263656"/>
                </a:lnTo>
                <a:lnTo>
                  <a:pt x="893135" y="3753293"/>
                </a:lnTo>
                <a:lnTo>
                  <a:pt x="31898" y="3742661"/>
                </a:lnTo>
                <a:lnTo>
                  <a:pt x="733646" y="3200400"/>
                </a:lnTo>
                <a:lnTo>
                  <a:pt x="0" y="3051544"/>
                </a:lnTo>
                <a:lnTo>
                  <a:pt x="744279" y="2721935"/>
                </a:lnTo>
                <a:lnTo>
                  <a:pt x="85060" y="2371061"/>
                </a:lnTo>
                <a:lnTo>
                  <a:pt x="956930" y="2158410"/>
                </a:lnTo>
                <a:lnTo>
                  <a:pt x="435935" y="1701210"/>
                </a:lnTo>
                <a:lnTo>
                  <a:pt x="1275907" y="1658679"/>
                </a:lnTo>
                <a:lnTo>
                  <a:pt x="935665" y="1063256"/>
                </a:lnTo>
                <a:lnTo>
                  <a:pt x="1775637" y="1222744"/>
                </a:lnTo>
                <a:lnTo>
                  <a:pt x="1616149" y="563526"/>
                </a:lnTo>
                <a:lnTo>
                  <a:pt x="2413591" y="850605"/>
                </a:lnTo>
                <a:close/>
              </a:path>
            </a:pathLst>
          </a:custGeom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9FA2A0-CA11-E84A-CFD7-28A2F7B978FF}"/>
              </a:ext>
            </a:extLst>
          </p:cNvPr>
          <p:cNvSpPr txBox="1"/>
          <p:nvPr/>
        </p:nvSpPr>
        <p:spPr>
          <a:xfrm rot="20646771">
            <a:off x="884496" y="1126818"/>
            <a:ext cx="3381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Genty Demo" pitchFamily="2" charset="77"/>
              </a:rPr>
              <a:t>Attention!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 Model 81" descr="Biscuit">
                <a:extLst>
                  <a:ext uri="{FF2B5EF4-FFF2-40B4-BE49-F238E27FC236}">
                    <a16:creationId xmlns:a16="http://schemas.microsoft.com/office/drawing/2014/main" id="{B3688AE9-637A-BA83-9272-99A042F16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729438"/>
                  </p:ext>
                </p:extLst>
              </p:nvPr>
            </p:nvGraphicFramePr>
            <p:xfrm rot="1358634">
              <a:off x="3755003" y="485368"/>
              <a:ext cx="5062206" cy="5307051"/>
            </p:xfrm>
            <a:graphic>
              <a:graphicData uri="http://schemas.microsoft.com/office/drawing/2017/model3d">
                <am3d:model3d r:embed="rId4">
                  <am3d:spPr>
                    <a:xfrm rot="1358634">
                      <a:off x="0" y="0"/>
                      <a:ext cx="5062206" cy="5307051"/>
                    </a:xfrm>
                    <a:prstGeom prst="rect">
                      <a:avLst/>
                    </a:prstGeom>
                  </am3d:spPr>
                  <am3d:camera>
                    <am3d:pos x="0" y="0" z="66988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2628" d="1000000"/>
                    <am3d:preTrans dx="0" dy="-330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07807" ay="-6940" az="-1129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7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 Model 81" descr="Biscuit">
                <a:extLst>
                  <a:ext uri="{FF2B5EF4-FFF2-40B4-BE49-F238E27FC236}">
                    <a16:creationId xmlns:a16="http://schemas.microsoft.com/office/drawing/2014/main" id="{B3688AE9-637A-BA83-9272-99A042F16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58634">
                <a:off x="3755003" y="485368"/>
                <a:ext cx="5062206" cy="53070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54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E45F40F3-12EE-1348-9602-69D038F9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8" t="18552" r="-2789" b="13544"/>
          <a:stretch/>
        </p:blipFill>
        <p:spPr>
          <a:xfrm>
            <a:off x="-1" y="-1"/>
            <a:ext cx="7881257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F76BF-34C7-CDA6-4909-6FAD4706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870326"/>
            <a:ext cx="5610678" cy="3748719"/>
          </a:xfrm>
        </p:spPr>
        <p:txBody>
          <a:bodyPr/>
          <a:lstStyle/>
          <a:p>
            <a:r>
              <a:rPr lang="en-HK" sz="4400" dirty="0"/>
              <a:t>All of my friends have asked for this recipe because they swear that they are the best ever.</a:t>
            </a:r>
            <a:endParaRPr lang="en-GB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04C00-A516-7A13-8A97-4F48CAAB06C1}"/>
              </a:ext>
            </a:extLst>
          </p:cNvPr>
          <p:cNvSpPr txBox="1"/>
          <p:nvPr/>
        </p:nvSpPr>
        <p:spPr>
          <a:xfrm>
            <a:off x="6096000" y="5540522"/>
            <a:ext cx="2939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HK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way" panose="020005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 </a:t>
            </a:r>
            <a:r>
              <a:rPr kumimoji="0" lang="en-HK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way" panose="020005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Hyein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6340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90B8-291C-1EA5-9D7F-22E9B76E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93" y="247326"/>
            <a:ext cx="11591008" cy="1325563"/>
          </a:xfrm>
        </p:spPr>
        <p:txBody>
          <a:bodyPr/>
          <a:lstStyle/>
          <a:p>
            <a:r>
              <a:rPr lang="en-GB" dirty="0"/>
              <a:t>Nutrition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C9979-FEF7-4B8D-8610-27C0B571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94" y="1134691"/>
            <a:ext cx="11599607" cy="590931"/>
          </a:xfrm>
        </p:spPr>
        <p:txBody>
          <a:bodyPr/>
          <a:lstStyle/>
          <a:p>
            <a:r>
              <a:rPr lang="en-GB" dirty="0"/>
              <a:t>Serving size: 1 cookie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B5B8-9C04-286B-1194-FA528E77E44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b="1" dirty="0"/>
              <a:t>Calories</a:t>
            </a:r>
            <a:r>
              <a:rPr lang="en-GB" dirty="0"/>
              <a:t> 183kcal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66166-AE22-66B0-496D-DD803436CF2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Carbohydrates 26kg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13836-B966-5282-223D-FC4E67AE9FA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GB" dirty="0"/>
              <a:t>Protein 2g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4BE7C9-82EC-5B3D-9B5F-81A5C11FBF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Fat 8g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B19380-451A-962D-F268-09368D9FD5B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Saturated fat 5g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E04A0E-6695-80D2-6517-C067C5457EE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Cholesterol 27mg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79E3F0-7AA8-E748-058D-16EC5D9F0596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GB" dirty="0"/>
              <a:t>Sodium 153mg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90F0C6-3BE5-CE34-0AB4-EE754D9DE56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GB" dirty="0"/>
              <a:t>Potassium 31mg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1A840B-B3D0-593B-4A5B-5458EF8794F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GB" dirty="0" err="1"/>
              <a:t>Fiber</a:t>
            </a:r>
            <a:r>
              <a:rPr lang="en-GB" dirty="0"/>
              <a:t> 1g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CCF06C-5C42-90B7-D007-F06B5CCB7ED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dirty="0"/>
              <a:t>Sugar 18g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2665E3-BDB0-3D78-DC16-9E7352491389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GB" dirty="0"/>
              <a:t>Vitamin C 1mg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1B31B6-21C8-D8E7-D8A4-29AEC5F18A2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GB" dirty="0"/>
              <a:t>Calcium 24mg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2B2E9DEF-D955-3D90-3690-D5C8F6B7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25" y="-17400"/>
            <a:ext cx="3981953" cy="1968167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67635A6E-9C31-84CC-41E8-55627D19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94" y="3304026"/>
            <a:ext cx="3014024" cy="1828413"/>
          </a:xfrm>
          <a:prstGeom prst="rect">
            <a:avLst/>
          </a:prstGeom>
        </p:spPr>
      </p:pic>
      <p:pic>
        <p:nvPicPr>
          <p:cNvPr id="21" name="Picture 20" descr="A picture containing jellyfish&#10;&#10;Description automatically generated">
            <a:extLst>
              <a:ext uri="{FF2B5EF4-FFF2-40B4-BE49-F238E27FC236}">
                <a16:creationId xmlns:a16="http://schemas.microsoft.com/office/drawing/2014/main" id="{0976D5DD-F58F-4E7F-63FE-CAE0ED04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284" y="247326"/>
            <a:ext cx="3211025" cy="3211025"/>
          </a:xfrm>
          <a:prstGeom prst="rect">
            <a:avLst/>
          </a:prstGeom>
        </p:spPr>
      </p:pic>
      <p:pic>
        <p:nvPicPr>
          <p:cNvPr id="23" name="Picture 22" descr="A picture containing text, light, clipart&#10;&#10;Description automatically generated">
            <a:extLst>
              <a:ext uri="{FF2B5EF4-FFF2-40B4-BE49-F238E27FC236}">
                <a16:creationId xmlns:a16="http://schemas.microsoft.com/office/drawing/2014/main" id="{9C86ED31-81EE-7722-E4E7-CC518249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137" y="3140084"/>
            <a:ext cx="3267333" cy="2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ed, bedclothes&#10;&#10;Description automatically generated">
            <a:extLst>
              <a:ext uri="{FF2B5EF4-FFF2-40B4-BE49-F238E27FC236}">
                <a16:creationId xmlns:a16="http://schemas.microsoft.com/office/drawing/2014/main" id="{1FD5AD44-B42D-09A0-365C-E76E7FB3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70"/>
          <a:stretch/>
        </p:blipFill>
        <p:spPr>
          <a:xfrm rot="16200000">
            <a:off x="2903961" y="-558083"/>
            <a:ext cx="6384075" cy="8448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F23FEC0-38CE-7D80-AD27-803426116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439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9039" y="796688"/>
            <a:ext cx="2573922" cy="1590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4EF20-789E-C251-1834-D51944FCA6A7}"/>
              </a:ext>
            </a:extLst>
          </p:cNvPr>
          <p:cNvSpPr txBox="1"/>
          <p:nvPr/>
        </p:nvSpPr>
        <p:spPr>
          <a:xfrm>
            <a:off x="2234746" y="2354049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FC986-2F59-FE5F-FA84-9061E92766D7}"/>
              </a:ext>
            </a:extLst>
          </p:cNvPr>
          <p:cNvSpPr txBox="1"/>
          <p:nvPr/>
        </p:nvSpPr>
        <p:spPr>
          <a:xfrm>
            <a:off x="2234746" y="3018077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E928A1-123B-E6AA-9C7A-66A148B4A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59647"/>
              </p:ext>
            </p:extLst>
          </p:nvPr>
        </p:nvGraphicFramePr>
        <p:xfrm>
          <a:off x="2325007" y="2646437"/>
          <a:ext cx="7541987" cy="3943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463">
                  <a:extLst>
                    <a:ext uri="{9D8B030D-6E8A-4147-A177-3AD203B41FA5}">
                      <a16:colId xmlns:a16="http://schemas.microsoft.com/office/drawing/2014/main" val="939347570"/>
                    </a:ext>
                  </a:extLst>
                </a:gridCol>
                <a:gridCol w="1821524">
                  <a:extLst>
                    <a:ext uri="{9D8B030D-6E8A-4147-A177-3AD203B41FA5}">
                      <a16:colId xmlns:a16="http://schemas.microsoft.com/office/drawing/2014/main" val="1902833965"/>
                    </a:ext>
                  </a:extLst>
                </a:gridCol>
              </a:tblGrid>
              <a:tr h="804334">
                <a:tc>
                  <a:txBody>
                    <a:bodyPr/>
                    <a:lstStyle/>
                    <a:p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INGREDIENT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AMT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SALTED BUTTER (SOFTENED)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WHITE GRANULATED SUGAR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BROWN SUGAR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PURE VANILLA EXTRACT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3200" b="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EGGS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227g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200g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220g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4434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D86C5E3-8A3B-2C5A-B2B0-9D767C7EF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83" y="211668"/>
            <a:ext cx="3356919" cy="287032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30CB4A94-704E-1EC2-DE4F-48639B53FC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792" t="11687" r="27702" b="43466"/>
          <a:stretch/>
        </p:blipFill>
        <p:spPr>
          <a:xfrm>
            <a:off x="182218" y="4516314"/>
            <a:ext cx="2376072" cy="23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B325A21-F5B9-B032-ACF1-AAA43777B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80579"/>
              </p:ext>
            </p:extLst>
          </p:nvPr>
        </p:nvGraphicFramePr>
        <p:xfrm>
          <a:off x="2325007" y="289560"/>
          <a:ext cx="7541987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463">
                  <a:extLst>
                    <a:ext uri="{9D8B030D-6E8A-4147-A177-3AD203B41FA5}">
                      <a16:colId xmlns:a16="http://schemas.microsoft.com/office/drawing/2014/main" val="939347570"/>
                    </a:ext>
                  </a:extLst>
                </a:gridCol>
                <a:gridCol w="1821524">
                  <a:extLst>
                    <a:ext uri="{9D8B030D-6E8A-4147-A177-3AD203B41FA5}">
                      <a16:colId xmlns:a16="http://schemas.microsoft.com/office/drawing/2014/main" val="1902833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ALL-PURPOSE FLOUR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BAKING SODA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BAKING POWDER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SEA SALT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CHOCOLATE CHIPS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360g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1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½ 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1tsp</a:t>
                      </a:r>
                    </a:p>
                    <a:p>
                      <a:pPr marL="0" algn="r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GB" sz="3200" b="0" kern="1200" dirty="0">
                          <a:solidFill>
                            <a:schemeClr val="accent1"/>
                          </a:solidFill>
                          <a:latin typeface="FAIRFAX" panose="02000000000000000000" pitchFamily="2" charset="0"/>
                          <a:ea typeface="FAIRFAX" panose="02000000000000000000" pitchFamily="2" charset="0"/>
                          <a:cs typeface="FAIRFAX" panose="02000000000000000000" pitchFamily="2" charset="0"/>
                        </a:rPr>
                        <a:t>350g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444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DA76B9-F1DF-304C-EA16-E1DF2844367B}"/>
              </a:ext>
            </a:extLst>
          </p:cNvPr>
          <p:cNvSpPr txBox="1"/>
          <p:nvPr/>
        </p:nvSpPr>
        <p:spPr>
          <a:xfrm>
            <a:off x="2234746" y="3429000"/>
            <a:ext cx="7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------------------------------------------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37F821A-95F8-2224-C2AE-DF068C9D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40" y="4222183"/>
            <a:ext cx="5839519" cy="1202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80B77-418D-DD6C-250F-BE50332C1B01}"/>
              </a:ext>
            </a:extLst>
          </p:cNvPr>
          <p:cNvSpPr txBox="1"/>
          <p:nvPr/>
        </p:nvSpPr>
        <p:spPr>
          <a:xfrm>
            <a:off x="2884264" y="5402876"/>
            <a:ext cx="6423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3533BD"/>
                </a:solidFill>
                <a:effectLst/>
                <a:uLnTx/>
                <a:uFillTx/>
                <a:latin typeface="FAIRFAX" panose="02000000000000000000" pitchFamily="2" charset="0"/>
                <a:ea typeface="FAIRFAX" panose="02000000000000000000" pitchFamily="2" charset="0"/>
                <a:cs typeface="FAIRFAX" panose="02000000000000000000" pitchFamily="2" charset="0"/>
              </a:rPr>
              <a:t>THANK YOU FOR SHOPPING WITH US!</a:t>
            </a:r>
            <a:endParaRPr lang="en-GB" sz="3000" dirty="0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E24CDFB-13A9-E710-BB98-79B0F27A4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6" t="13384" r="7296" b="13232"/>
          <a:stretch/>
        </p:blipFill>
        <p:spPr>
          <a:xfrm>
            <a:off x="9015759" y="2862942"/>
            <a:ext cx="2904098" cy="3139441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E0D438D3-FABF-791D-E004-A4043E60F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6792" t="56534" r="27702" b="12784"/>
          <a:stretch/>
        </p:blipFill>
        <p:spPr>
          <a:xfrm>
            <a:off x="182218" y="0"/>
            <a:ext cx="2376072" cy="16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DB7284C-81CB-1523-6319-D5A0509C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159" y="2198650"/>
            <a:ext cx="3922927" cy="44307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6CD74-1823-E82A-5E40-6DB1BA07C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Preheat oven to 375</a:t>
            </a:r>
            <a:r>
              <a:rPr lang="en-HK" sz="6000" dirty="0">
                <a:effectLst/>
              </a:rPr>
              <a:t>ºF.</a:t>
            </a:r>
            <a:endParaRPr lang="en-GB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5394-B6A0-135F-AFD2-F5601CC38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1</a:t>
            </a:r>
          </a:p>
        </p:txBody>
      </p:sp>
      <p:pic>
        <p:nvPicPr>
          <p:cNvPr id="4098" name="Picture 2" descr="new jeans | かわいいステッカー, フォント かわいい, ステッカー">
            <a:extLst>
              <a:ext uri="{FF2B5EF4-FFF2-40B4-BE49-F238E27FC236}">
                <a16:creationId xmlns:a16="http://schemas.microsoft.com/office/drawing/2014/main" id="{A1DF3C00-8CD7-6214-CAE5-22CE150ED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6" b="7396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05AF06-6BBA-A484-AE7F-CAE5ED37B8C9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36155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BC64E-95BD-DE89-52B2-6960624EEE65}"/>
              </a:ext>
            </a:extLst>
          </p:cNvPr>
          <p:cNvSpPr txBox="1"/>
          <p:nvPr/>
        </p:nvSpPr>
        <p:spPr>
          <a:xfrm>
            <a:off x="1303772" y="3864429"/>
            <a:ext cx="348845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9900" spc="300" dirty="0">
                <a:ln w="38100">
                  <a:solidFill>
                    <a:schemeClr val="accent1"/>
                  </a:solidFill>
                </a:ln>
                <a:gradFill flip="none" rotWithShape="1">
                  <a:gsLst>
                    <a:gs pos="76000">
                      <a:schemeClr val="accent1"/>
                    </a:gs>
                    <a:gs pos="9000">
                      <a:schemeClr val="bg1"/>
                    </a:gs>
                  </a:gsLst>
                  <a:lin ang="5400000" scaled="1"/>
                  <a:tileRect/>
                </a:gradFill>
                <a:latin typeface="Village" panose="02000500000000000000" pitchFamily="2" charset="0"/>
              </a:rPr>
              <a:t>STEPS</a:t>
            </a: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7D4E0E98-EBFB-B5B6-13BE-1D52DBDD75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706629">
            <a:off x="10672079" y="55885"/>
            <a:ext cx="1541691" cy="1541691"/>
          </a:xfrm>
          <a:prstGeom prst="rect">
            <a:avLst/>
          </a:prstGeom>
        </p:spPr>
      </p:pic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A8876136-1E41-6772-E457-8E37FAFC78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147248" y="949138"/>
            <a:ext cx="3023002" cy="30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2932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itchenware, white&#10;&#10;Description automatically generated">
            <a:extLst>
              <a:ext uri="{FF2B5EF4-FFF2-40B4-BE49-F238E27FC236}">
                <a16:creationId xmlns:a16="http://schemas.microsoft.com/office/drawing/2014/main" id="{CF0CD4ED-DCE0-A2CC-285D-91C3E0C8E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19450" r="3564" b="6575"/>
          <a:stretch/>
        </p:blipFill>
        <p:spPr>
          <a:xfrm flipH="1">
            <a:off x="6879773" y="1915019"/>
            <a:ext cx="5312227" cy="4888551"/>
          </a:xfrm>
          <a:prstGeom prst="rect">
            <a:avLst/>
          </a:prstGeom>
        </p:spPr>
      </p:pic>
      <p:pic>
        <p:nvPicPr>
          <p:cNvPr id="9" name="Picture 8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ECD1F459-0665-080A-EC11-C74DF2080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r="8586"/>
          <a:stretch/>
        </p:blipFill>
        <p:spPr>
          <a:xfrm>
            <a:off x="0" y="2917371"/>
            <a:ext cx="6096000" cy="39406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2BAE9-12DE-85D1-AF74-A55F68A77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HK" dirty="0">
                <a:effectLst/>
              </a:rPr>
              <a:t>Cream together butter and sugars.</a:t>
            </a:r>
          </a:p>
          <a:p>
            <a:r>
              <a:rPr lang="en-HK" dirty="0">
                <a:effectLst/>
              </a:rPr>
              <a:t>Beat in eggs and vanilla until fluffy.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C942E-37DE-CC35-2921-C9DDFF6E2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E06B-C582-A612-1B08-C0F5DB58D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>
                <a:effectLst/>
              </a:rPr>
              <a:t>Mix flour, baking soda, salt, baking powder, chocolate chips.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8F19B-AB63-DB0E-7CA4-2DB601F09E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Step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7F7543-0B96-33AA-742E-DEB0F7C5EF88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9517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FBBB49-4282-F91C-DFF1-2FAF1582629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435846" y="3551682"/>
            <a:ext cx="1876483" cy="625494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2C966B30-F386-CD0C-71CE-181D349FAA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32749" y="2811630"/>
            <a:ext cx="2424399" cy="24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people&#10;&#10;Description automatically generated">
            <a:extLst>
              <a:ext uri="{FF2B5EF4-FFF2-40B4-BE49-F238E27FC236}">
                <a16:creationId xmlns:a16="http://schemas.microsoft.com/office/drawing/2014/main" id="{0E940599-32D2-A1C1-9611-8D3B3AFE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551"/>
            <a:ext cx="6096000" cy="2584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9430B-B3BF-71BC-3E7F-047CA5CD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54" y="2982686"/>
            <a:ext cx="4414232" cy="373107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B89E5-7366-3CEC-DB11-87673354B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HK" sz="4000" dirty="0">
                <a:effectLst/>
              </a:rPr>
              <a:t>Bake in for 10 mins. </a:t>
            </a:r>
            <a:br>
              <a:rPr lang="en-HK" sz="4000" dirty="0">
                <a:effectLst/>
              </a:rPr>
            </a:br>
            <a:r>
              <a:rPr lang="en-HK" sz="4000" dirty="0">
                <a:effectLst/>
              </a:rPr>
              <a:t>Take them out when they’re starting to turn brown.</a:t>
            </a:r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893B9-986C-8B43-6BD2-5A1CD6638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Step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AA384-8C30-5966-6AB5-F6DB3EF5A5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Roll 2-3 tbs of dough at a time into balls and space evenly spaced on cookie sheets.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B6B0B-7D8C-A87C-5F01-28E421230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Step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929A3-DD9B-7B42-2840-B2882536D33C}"/>
              </a:ext>
            </a:extLst>
          </p:cNvPr>
          <p:cNvSpPr/>
          <p:nvPr/>
        </p:nvSpPr>
        <p:spPr>
          <a:xfrm>
            <a:off x="3483428" y="-1"/>
            <a:ext cx="2612571" cy="685800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9517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B593A832-02C4-57A4-F1E8-86191E03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rot="1055531">
            <a:off x="9265412" y="613574"/>
            <a:ext cx="1682989" cy="1682989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9EF9727B-67D4-099C-A541-69F718ED7D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177362">
            <a:off x="10519612" y="3144396"/>
            <a:ext cx="1287537" cy="1126594"/>
          </a:xfrm>
          <a:prstGeom prst="rect">
            <a:avLst/>
          </a:prstGeom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EF138F8E-A474-F08D-D66C-BDCDB985C18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 rot="16200000" flipV="1">
            <a:off x="2459173" y="-93209"/>
            <a:ext cx="1415143" cy="14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7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NewJean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33BD"/>
      </a:accent1>
      <a:accent2>
        <a:srgbClr val="961228"/>
      </a:accent2>
      <a:accent3>
        <a:srgbClr val="FF87F1"/>
      </a:accent3>
      <a:accent4>
        <a:srgbClr val="27E2E5"/>
      </a:accent4>
      <a:accent5>
        <a:srgbClr val="78DE7C"/>
      </a:accent5>
      <a:accent6>
        <a:srgbClr val="F6E87B"/>
      </a:accent6>
      <a:hlink>
        <a:srgbClr val="3533BD"/>
      </a:hlink>
      <a:folHlink>
        <a:srgbClr val="27E2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253</Words>
  <Application>Microsoft Macintosh PowerPoint</Application>
  <PresentationFormat>Widescreen</PresentationFormat>
  <Paragraphs>93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FAIRFAX</vt:lpstr>
      <vt:lpstr>Genty Demo</vt:lpstr>
      <vt:lpstr>Helvetica Neue</vt:lpstr>
      <vt:lpstr>Caliway</vt:lpstr>
      <vt:lpstr>Helvetica Neue Medium</vt:lpstr>
      <vt:lpstr>FAIRFAX</vt:lpstr>
      <vt:lpstr>Arial</vt:lpstr>
      <vt:lpstr>Times New Roman</vt:lpstr>
      <vt:lpstr>Village</vt:lpstr>
      <vt:lpstr>Office Theme</vt:lpstr>
      <vt:lpstr>PowerPoint Presentation</vt:lpstr>
      <vt:lpstr>All of my friends have asked for this recipe because they swear that they are the best ever.</vt:lpstr>
      <vt:lpstr>Nutrition Facts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Vickie Leung</cp:lastModifiedBy>
  <cp:revision>30</cp:revision>
  <dcterms:created xsi:type="dcterms:W3CDTF">2023-01-16T09:06:26Z</dcterms:created>
  <dcterms:modified xsi:type="dcterms:W3CDTF">2023-01-21T16:13:02Z</dcterms:modified>
</cp:coreProperties>
</file>